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sldIdLst>
    <p:sldId id="256" r:id="rId2"/>
    <p:sldId id="257" r:id="rId3"/>
    <p:sldId id="263" r:id="rId4"/>
    <p:sldId id="259" r:id="rId5"/>
    <p:sldId id="264" r:id="rId6"/>
    <p:sldId id="260" r:id="rId7"/>
    <p:sldId id="262"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64B693F-D090-564E-97E6-5376A8DFFB77}">
          <p14:sldIdLst>
            <p14:sldId id="256"/>
            <p14:sldId id="257"/>
            <p14:sldId id="263"/>
            <p14:sldId id="259"/>
            <p14:sldId id="264"/>
            <p14:sldId id="260"/>
            <p14:sldId id="262"/>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6405"/>
  </p:normalViewPr>
  <p:slideViewPr>
    <p:cSldViewPr snapToGrid="0" snapToObjects="1">
      <p:cViewPr varScale="1">
        <p:scale>
          <a:sx n="104" d="100"/>
          <a:sy n="104" d="100"/>
        </p:scale>
        <p:origin x="232" y="6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069BE-9E82-0A39-C3A5-9001AD1D1D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1B8B1D-ECF5-F878-CC3F-B88FD28ED8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FE51D8-0AC2-9097-82DE-8DFD322EEFDC}"/>
              </a:ext>
            </a:extLst>
          </p:cNvPr>
          <p:cNvSpPr>
            <a:spLocks noGrp="1"/>
          </p:cNvSpPr>
          <p:nvPr>
            <p:ph type="dt" sz="half" idx="10"/>
          </p:nvPr>
        </p:nvSpPr>
        <p:spPr/>
        <p:txBody>
          <a:bodyPr/>
          <a:lstStyle/>
          <a:p>
            <a:fld id="{F3DD43AC-C203-9443-9470-B341F7B9F9C0}" type="datetimeFigureOut">
              <a:rPr lang="en-US" smtClean="0"/>
              <a:t>6/6/22</a:t>
            </a:fld>
            <a:endParaRPr lang="en-US"/>
          </a:p>
        </p:txBody>
      </p:sp>
      <p:sp>
        <p:nvSpPr>
          <p:cNvPr id="5" name="Footer Placeholder 4">
            <a:extLst>
              <a:ext uri="{FF2B5EF4-FFF2-40B4-BE49-F238E27FC236}">
                <a16:creationId xmlns:a16="http://schemas.microsoft.com/office/drawing/2014/main" id="{DE45F0A8-D533-2110-7B1D-FF5E1D0AA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89D14-57BD-E15B-5597-EF91319F0A12}"/>
              </a:ext>
            </a:extLst>
          </p:cNvPr>
          <p:cNvSpPr>
            <a:spLocks noGrp="1"/>
          </p:cNvSpPr>
          <p:nvPr>
            <p:ph type="sldNum" sz="quarter" idx="12"/>
          </p:nvPr>
        </p:nvSpPr>
        <p:spPr/>
        <p:txBody>
          <a:bodyPr/>
          <a:lstStyle/>
          <a:p>
            <a:fld id="{364DF205-ABA7-454E-8A25-AE86251679A5}" type="slidenum">
              <a:rPr lang="en-US" smtClean="0"/>
              <a:t>‹#›</a:t>
            </a:fld>
            <a:endParaRPr lang="en-US"/>
          </a:p>
        </p:txBody>
      </p:sp>
    </p:spTree>
    <p:extLst>
      <p:ext uri="{BB962C8B-B14F-4D97-AF65-F5344CB8AC3E}">
        <p14:creationId xmlns:p14="http://schemas.microsoft.com/office/powerpoint/2010/main" val="3926363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E67EE-7CCB-7CCB-83EF-4C92EC0B9D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A54864-81A0-6CB2-B63A-1BA0B917B2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0B9A41-1494-8EF9-DBF0-B838603F8AE6}"/>
              </a:ext>
            </a:extLst>
          </p:cNvPr>
          <p:cNvSpPr>
            <a:spLocks noGrp="1"/>
          </p:cNvSpPr>
          <p:nvPr>
            <p:ph type="dt" sz="half" idx="10"/>
          </p:nvPr>
        </p:nvSpPr>
        <p:spPr/>
        <p:txBody>
          <a:bodyPr/>
          <a:lstStyle/>
          <a:p>
            <a:fld id="{F3DD43AC-C203-9443-9470-B341F7B9F9C0}" type="datetimeFigureOut">
              <a:rPr lang="en-US" smtClean="0"/>
              <a:t>6/6/22</a:t>
            </a:fld>
            <a:endParaRPr lang="en-US"/>
          </a:p>
        </p:txBody>
      </p:sp>
      <p:sp>
        <p:nvSpPr>
          <p:cNvPr id="5" name="Footer Placeholder 4">
            <a:extLst>
              <a:ext uri="{FF2B5EF4-FFF2-40B4-BE49-F238E27FC236}">
                <a16:creationId xmlns:a16="http://schemas.microsoft.com/office/drawing/2014/main" id="{AF9D8C1E-A3C4-242C-23FC-105D4BCB25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D875B2-6E1A-FAC4-39AB-84D67F6E59DF}"/>
              </a:ext>
            </a:extLst>
          </p:cNvPr>
          <p:cNvSpPr>
            <a:spLocks noGrp="1"/>
          </p:cNvSpPr>
          <p:nvPr>
            <p:ph type="sldNum" sz="quarter" idx="12"/>
          </p:nvPr>
        </p:nvSpPr>
        <p:spPr/>
        <p:txBody>
          <a:bodyPr/>
          <a:lstStyle/>
          <a:p>
            <a:fld id="{364DF205-ABA7-454E-8A25-AE86251679A5}" type="slidenum">
              <a:rPr lang="en-US" smtClean="0"/>
              <a:t>‹#›</a:t>
            </a:fld>
            <a:endParaRPr lang="en-US"/>
          </a:p>
        </p:txBody>
      </p:sp>
    </p:spTree>
    <p:extLst>
      <p:ext uri="{BB962C8B-B14F-4D97-AF65-F5344CB8AC3E}">
        <p14:creationId xmlns:p14="http://schemas.microsoft.com/office/powerpoint/2010/main" val="357386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B7F932-03B3-51B2-7A96-E26AA6E125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0A416D-5872-0AE5-2ADD-91D4FD4EA1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3B4567-C855-6905-E977-7E7E2D7E8EA8}"/>
              </a:ext>
            </a:extLst>
          </p:cNvPr>
          <p:cNvSpPr>
            <a:spLocks noGrp="1"/>
          </p:cNvSpPr>
          <p:nvPr>
            <p:ph type="dt" sz="half" idx="10"/>
          </p:nvPr>
        </p:nvSpPr>
        <p:spPr/>
        <p:txBody>
          <a:bodyPr/>
          <a:lstStyle/>
          <a:p>
            <a:fld id="{F3DD43AC-C203-9443-9470-B341F7B9F9C0}" type="datetimeFigureOut">
              <a:rPr lang="en-US" smtClean="0"/>
              <a:t>6/6/22</a:t>
            </a:fld>
            <a:endParaRPr lang="en-US"/>
          </a:p>
        </p:txBody>
      </p:sp>
      <p:sp>
        <p:nvSpPr>
          <p:cNvPr id="5" name="Footer Placeholder 4">
            <a:extLst>
              <a:ext uri="{FF2B5EF4-FFF2-40B4-BE49-F238E27FC236}">
                <a16:creationId xmlns:a16="http://schemas.microsoft.com/office/drawing/2014/main" id="{01EE11CC-14FD-1A5D-8AC9-4104D232B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8715C3-CD33-072F-ECCE-D39B2B66FA6D}"/>
              </a:ext>
            </a:extLst>
          </p:cNvPr>
          <p:cNvSpPr>
            <a:spLocks noGrp="1"/>
          </p:cNvSpPr>
          <p:nvPr>
            <p:ph type="sldNum" sz="quarter" idx="12"/>
          </p:nvPr>
        </p:nvSpPr>
        <p:spPr/>
        <p:txBody>
          <a:bodyPr/>
          <a:lstStyle/>
          <a:p>
            <a:fld id="{364DF205-ABA7-454E-8A25-AE86251679A5}" type="slidenum">
              <a:rPr lang="en-US" smtClean="0"/>
              <a:t>‹#›</a:t>
            </a:fld>
            <a:endParaRPr lang="en-US"/>
          </a:p>
        </p:txBody>
      </p:sp>
    </p:spTree>
    <p:extLst>
      <p:ext uri="{BB962C8B-B14F-4D97-AF65-F5344CB8AC3E}">
        <p14:creationId xmlns:p14="http://schemas.microsoft.com/office/powerpoint/2010/main" val="1060206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E80E5-8E56-4D01-15D2-D77D304AF8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D029FF-1C40-0E2D-17CC-070C4F9E32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A233D2-B047-128A-2D6C-BFD9634AE164}"/>
              </a:ext>
            </a:extLst>
          </p:cNvPr>
          <p:cNvSpPr>
            <a:spLocks noGrp="1"/>
          </p:cNvSpPr>
          <p:nvPr>
            <p:ph type="dt" sz="half" idx="10"/>
          </p:nvPr>
        </p:nvSpPr>
        <p:spPr/>
        <p:txBody>
          <a:bodyPr/>
          <a:lstStyle/>
          <a:p>
            <a:fld id="{F3DD43AC-C203-9443-9470-B341F7B9F9C0}" type="datetimeFigureOut">
              <a:rPr lang="en-US" smtClean="0"/>
              <a:t>6/6/22</a:t>
            </a:fld>
            <a:endParaRPr lang="en-US"/>
          </a:p>
        </p:txBody>
      </p:sp>
      <p:sp>
        <p:nvSpPr>
          <p:cNvPr id="5" name="Footer Placeholder 4">
            <a:extLst>
              <a:ext uri="{FF2B5EF4-FFF2-40B4-BE49-F238E27FC236}">
                <a16:creationId xmlns:a16="http://schemas.microsoft.com/office/drawing/2014/main" id="{51AAB2E3-2DB0-4D67-F7D7-63266A8E51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1F8DA1-538F-4E66-071E-B9FEC89A2C36}"/>
              </a:ext>
            </a:extLst>
          </p:cNvPr>
          <p:cNvSpPr>
            <a:spLocks noGrp="1"/>
          </p:cNvSpPr>
          <p:nvPr>
            <p:ph type="sldNum" sz="quarter" idx="12"/>
          </p:nvPr>
        </p:nvSpPr>
        <p:spPr/>
        <p:txBody>
          <a:bodyPr/>
          <a:lstStyle/>
          <a:p>
            <a:fld id="{364DF205-ABA7-454E-8A25-AE86251679A5}" type="slidenum">
              <a:rPr lang="en-US" smtClean="0"/>
              <a:t>‹#›</a:t>
            </a:fld>
            <a:endParaRPr lang="en-US"/>
          </a:p>
        </p:txBody>
      </p:sp>
    </p:spTree>
    <p:extLst>
      <p:ext uri="{BB962C8B-B14F-4D97-AF65-F5344CB8AC3E}">
        <p14:creationId xmlns:p14="http://schemas.microsoft.com/office/powerpoint/2010/main" val="2259653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8B0AD-4DD2-B9ED-9DF2-463E77A7E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0C10A3-3C64-4F79-45A7-FA050F5D4D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CD75FF-CFCA-3FF9-09A1-3B3B4F1E6054}"/>
              </a:ext>
            </a:extLst>
          </p:cNvPr>
          <p:cNvSpPr>
            <a:spLocks noGrp="1"/>
          </p:cNvSpPr>
          <p:nvPr>
            <p:ph type="dt" sz="half" idx="10"/>
          </p:nvPr>
        </p:nvSpPr>
        <p:spPr/>
        <p:txBody>
          <a:bodyPr/>
          <a:lstStyle/>
          <a:p>
            <a:fld id="{F3DD43AC-C203-9443-9470-B341F7B9F9C0}" type="datetimeFigureOut">
              <a:rPr lang="en-US" smtClean="0"/>
              <a:t>6/6/22</a:t>
            </a:fld>
            <a:endParaRPr lang="en-US"/>
          </a:p>
        </p:txBody>
      </p:sp>
      <p:sp>
        <p:nvSpPr>
          <p:cNvPr id="5" name="Footer Placeholder 4">
            <a:extLst>
              <a:ext uri="{FF2B5EF4-FFF2-40B4-BE49-F238E27FC236}">
                <a16:creationId xmlns:a16="http://schemas.microsoft.com/office/drawing/2014/main" id="{D95E5F89-AEB0-9B75-60F9-2F0B385F12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CDA29C-733E-6279-5BA9-10648EC07110}"/>
              </a:ext>
            </a:extLst>
          </p:cNvPr>
          <p:cNvSpPr>
            <a:spLocks noGrp="1"/>
          </p:cNvSpPr>
          <p:nvPr>
            <p:ph type="sldNum" sz="quarter" idx="12"/>
          </p:nvPr>
        </p:nvSpPr>
        <p:spPr/>
        <p:txBody>
          <a:bodyPr/>
          <a:lstStyle/>
          <a:p>
            <a:fld id="{364DF205-ABA7-454E-8A25-AE86251679A5}" type="slidenum">
              <a:rPr lang="en-US" smtClean="0"/>
              <a:t>‹#›</a:t>
            </a:fld>
            <a:endParaRPr lang="en-US"/>
          </a:p>
        </p:txBody>
      </p:sp>
    </p:spTree>
    <p:extLst>
      <p:ext uri="{BB962C8B-B14F-4D97-AF65-F5344CB8AC3E}">
        <p14:creationId xmlns:p14="http://schemas.microsoft.com/office/powerpoint/2010/main" val="3434125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8288E-F6ED-F10D-E36A-5C4AB736BD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1D7359-BE60-F8E4-71B2-6F3B5ABCD8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F8A46F-AA5A-BAF1-A4BB-83A813A742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B0CCA4-6400-6197-6071-087925FF9599}"/>
              </a:ext>
            </a:extLst>
          </p:cNvPr>
          <p:cNvSpPr>
            <a:spLocks noGrp="1"/>
          </p:cNvSpPr>
          <p:nvPr>
            <p:ph type="dt" sz="half" idx="10"/>
          </p:nvPr>
        </p:nvSpPr>
        <p:spPr/>
        <p:txBody>
          <a:bodyPr/>
          <a:lstStyle/>
          <a:p>
            <a:fld id="{F3DD43AC-C203-9443-9470-B341F7B9F9C0}" type="datetimeFigureOut">
              <a:rPr lang="en-US" smtClean="0"/>
              <a:t>6/6/22</a:t>
            </a:fld>
            <a:endParaRPr lang="en-US"/>
          </a:p>
        </p:txBody>
      </p:sp>
      <p:sp>
        <p:nvSpPr>
          <p:cNvPr id="6" name="Footer Placeholder 5">
            <a:extLst>
              <a:ext uri="{FF2B5EF4-FFF2-40B4-BE49-F238E27FC236}">
                <a16:creationId xmlns:a16="http://schemas.microsoft.com/office/drawing/2014/main" id="{ADA7FC18-EECC-584D-3D5C-566A32868E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E45496-8C25-16F2-CBDE-F252FE997C71}"/>
              </a:ext>
            </a:extLst>
          </p:cNvPr>
          <p:cNvSpPr>
            <a:spLocks noGrp="1"/>
          </p:cNvSpPr>
          <p:nvPr>
            <p:ph type="sldNum" sz="quarter" idx="12"/>
          </p:nvPr>
        </p:nvSpPr>
        <p:spPr/>
        <p:txBody>
          <a:bodyPr/>
          <a:lstStyle/>
          <a:p>
            <a:fld id="{364DF205-ABA7-454E-8A25-AE86251679A5}" type="slidenum">
              <a:rPr lang="en-US" smtClean="0"/>
              <a:t>‹#›</a:t>
            </a:fld>
            <a:endParaRPr lang="en-US"/>
          </a:p>
        </p:txBody>
      </p:sp>
    </p:spTree>
    <p:extLst>
      <p:ext uri="{BB962C8B-B14F-4D97-AF65-F5344CB8AC3E}">
        <p14:creationId xmlns:p14="http://schemas.microsoft.com/office/powerpoint/2010/main" val="2065698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9B913-3E32-8133-F345-D047D34A9D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66924E-D876-7737-A157-ECF8ABC258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4ED13F-3E52-33BE-3384-B83F20294B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585A1F-00A6-DD65-0510-F4BFC3EA54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4BCEA8-2EBD-EB67-24DF-ECA2A19A44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4FA8C7-ECE1-EA13-6375-59BED0094785}"/>
              </a:ext>
            </a:extLst>
          </p:cNvPr>
          <p:cNvSpPr>
            <a:spLocks noGrp="1"/>
          </p:cNvSpPr>
          <p:nvPr>
            <p:ph type="dt" sz="half" idx="10"/>
          </p:nvPr>
        </p:nvSpPr>
        <p:spPr/>
        <p:txBody>
          <a:bodyPr/>
          <a:lstStyle/>
          <a:p>
            <a:fld id="{F3DD43AC-C203-9443-9470-B341F7B9F9C0}" type="datetimeFigureOut">
              <a:rPr lang="en-US" smtClean="0"/>
              <a:t>6/6/22</a:t>
            </a:fld>
            <a:endParaRPr lang="en-US"/>
          </a:p>
        </p:txBody>
      </p:sp>
      <p:sp>
        <p:nvSpPr>
          <p:cNvPr id="8" name="Footer Placeholder 7">
            <a:extLst>
              <a:ext uri="{FF2B5EF4-FFF2-40B4-BE49-F238E27FC236}">
                <a16:creationId xmlns:a16="http://schemas.microsoft.com/office/drawing/2014/main" id="{8BA39217-1893-ED6F-F238-C1A3514B4D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B68B7D-7A9E-CB24-DBBC-F3A99A56A22E}"/>
              </a:ext>
            </a:extLst>
          </p:cNvPr>
          <p:cNvSpPr>
            <a:spLocks noGrp="1"/>
          </p:cNvSpPr>
          <p:nvPr>
            <p:ph type="sldNum" sz="quarter" idx="12"/>
          </p:nvPr>
        </p:nvSpPr>
        <p:spPr/>
        <p:txBody>
          <a:bodyPr/>
          <a:lstStyle/>
          <a:p>
            <a:fld id="{364DF205-ABA7-454E-8A25-AE86251679A5}" type="slidenum">
              <a:rPr lang="en-US" smtClean="0"/>
              <a:t>‹#›</a:t>
            </a:fld>
            <a:endParaRPr lang="en-US"/>
          </a:p>
        </p:txBody>
      </p:sp>
    </p:spTree>
    <p:extLst>
      <p:ext uri="{BB962C8B-B14F-4D97-AF65-F5344CB8AC3E}">
        <p14:creationId xmlns:p14="http://schemas.microsoft.com/office/powerpoint/2010/main" val="2830972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55B8C-6C2A-11E9-5168-3BC3474D10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7C5B6B-694B-E042-E63E-C3023558214D}"/>
              </a:ext>
            </a:extLst>
          </p:cNvPr>
          <p:cNvSpPr>
            <a:spLocks noGrp="1"/>
          </p:cNvSpPr>
          <p:nvPr>
            <p:ph type="dt" sz="half" idx="10"/>
          </p:nvPr>
        </p:nvSpPr>
        <p:spPr/>
        <p:txBody>
          <a:bodyPr/>
          <a:lstStyle/>
          <a:p>
            <a:fld id="{F3DD43AC-C203-9443-9470-B341F7B9F9C0}" type="datetimeFigureOut">
              <a:rPr lang="en-US" smtClean="0"/>
              <a:t>6/6/22</a:t>
            </a:fld>
            <a:endParaRPr lang="en-US"/>
          </a:p>
        </p:txBody>
      </p:sp>
      <p:sp>
        <p:nvSpPr>
          <p:cNvPr id="4" name="Footer Placeholder 3">
            <a:extLst>
              <a:ext uri="{FF2B5EF4-FFF2-40B4-BE49-F238E27FC236}">
                <a16:creationId xmlns:a16="http://schemas.microsoft.com/office/drawing/2014/main" id="{8CC11916-183D-580B-C05E-4ABB86A1E0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E3E07F-CB8D-63DB-BE7A-EE24D1392F74}"/>
              </a:ext>
            </a:extLst>
          </p:cNvPr>
          <p:cNvSpPr>
            <a:spLocks noGrp="1"/>
          </p:cNvSpPr>
          <p:nvPr>
            <p:ph type="sldNum" sz="quarter" idx="12"/>
          </p:nvPr>
        </p:nvSpPr>
        <p:spPr/>
        <p:txBody>
          <a:bodyPr/>
          <a:lstStyle/>
          <a:p>
            <a:fld id="{364DF205-ABA7-454E-8A25-AE86251679A5}" type="slidenum">
              <a:rPr lang="en-US" smtClean="0"/>
              <a:t>‹#›</a:t>
            </a:fld>
            <a:endParaRPr lang="en-US"/>
          </a:p>
        </p:txBody>
      </p:sp>
    </p:spTree>
    <p:extLst>
      <p:ext uri="{BB962C8B-B14F-4D97-AF65-F5344CB8AC3E}">
        <p14:creationId xmlns:p14="http://schemas.microsoft.com/office/powerpoint/2010/main" val="29471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13BFDD-31A6-6645-DA3A-FF481FF55002}"/>
              </a:ext>
            </a:extLst>
          </p:cNvPr>
          <p:cNvSpPr>
            <a:spLocks noGrp="1"/>
          </p:cNvSpPr>
          <p:nvPr>
            <p:ph type="dt" sz="half" idx="10"/>
          </p:nvPr>
        </p:nvSpPr>
        <p:spPr/>
        <p:txBody>
          <a:bodyPr/>
          <a:lstStyle/>
          <a:p>
            <a:fld id="{F3DD43AC-C203-9443-9470-B341F7B9F9C0}" type="datetimeFigureOut">
              <a:rPr lang="en-US" smtClean="0"/>
              <a:t>6/6/22</a:t>
            </a:fld>
            <a:endParaRPr lang="en-US"/>
          </a:p>
        </p:txBody>
      </p:sp>
      <p:sp>
        <p:nvSpPr>
          <p:cNvPr id="3" name="Footer Placeholder 2">
            <a:extLst>
              <a:ext uri="{FF2B5EF4-FFF2-40B4-BE49-F238E27FC236}">
                <a16:creationId xmlns:a16="http://schemas.microsoft.com/office/drawing/2014/main" id="{0428AF2F-710C-1A38-4815-2067B6A4E8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293ED7-F95C-EA3E-C797-FEE110E71B31}"/>
              </a:ext>
            </a:extLst>
          </p:cNvPr>
          <p:cNvSpPr>
            <a:spLocks noGrp="1"/>
          </p:cNvSpPr>
          <p:nvPr>
            <p:ph type="sldNum" sz="quarter" idx="12"/>
          </p:nvPr>
        </p:nvSpPr>
        <p:spPr/>
        <p:txBody>
          <a:bodyPr/>
          <a:lstStyle/>
          <a:p>
            <a:fld id="{364DF205-ABA7-454E-8A25-AE86251679A5}" type="slidenum">
              <a:rPr lang="en-US" smtClean="0"/>
              <a:t>‹#›</a:t>
            </a:fld>
            <a:endParaRPr lang="en-US"/>
          </a:p>
        </p:txBody>
      </p:sp>
    </p:spTree>
    <p:extLst>
      <p:ext uri="{BB962C8B-B14F-4D97-AF65-F5344CB8AC3E}">
        <p14:creationId xmlns:p14="http://schemas.microsoft.com/office/powerpoint/2010/main" val="1171750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7B541-66F8-3B04-CD24-12BF756A27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1B8469-A6E5-4959-034F-A21993BA3E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806A8A-777F-A91A-7AD6-3633E8042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4CD5E0-5FA3-350D-78A9-EB905AE84D7F}"/>
              </a:ext>
            </a:extLst>
          </p:cNvPr>
          <p:cNvSpPr>
            <a:spLocks noGrp="1"/>
          </p:cNvSpPr>
          <p:nvPr>
            <p:ph type="dt" sz="half" idx="10"/>
          </p:nvPr>
        </p:nvSpPr>
        <p:spPr/>
        <p:txBody>
          <a:bodyPr/>
          <a:lstStyle/>
          <a:p>
            <a:fld id="{F3DD43AC-C203-9443-9470-B341F7B9F9C0}" type="datetimeFigureOut">
              <a:rPr lang="en-US" smtClean="0"/>
              <a:t>6/6/22</a:t>
            </a:fld>
            <a:endParaRPr lang="en-US"/>
          </a:p>
        </p:txBody>
      </p:sp>
      <p:sp>
        <p:nvSpPr>
          <p:cNvPr id="6" name="Footer Placeholder 5">
            <a:extLst>
              <a:ext uri="{FF2B5EF4-FFF2-40B4-BE49-F238E27FC236}">
                <a16:creationId xmlns:a16="http://schemas.microsoft.com/office/drawing/2014/main" id="{92F488F4-441C-4389-666E-2F6DAEDBDD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4E58A7-9C0B-C6AF-EE68-5A5C253627AA}"/>
              </a:ext>
            </a:extLst>
          </p:cNvPr>
          <p:cNvSpPr>
            <a:spLocks noGrp="1"/>
          </p:cNvSpPr>
          <p:nvPr>
            <p:ph type="sldNum" sz="quarter" idx="12"/>
          </p:nvPr>
        </p:nvSpPr>
        <p:spPr/>
        <p:txBody>
          <a:bodyPr/>
          <a:lstStyle/>
          <a:p>
            <a:fld id="{364DF205-ABA7-454E-8A25-AE86251679A5}" type="slidenum">
              <a:rPr lang="en-US" smtClean="0"/>
              <a:t>‹#›</a:t>
            </a:fld>
            <a:endParaRPr lang="en-US"/>
          </a:p>
        </p:txBody>
      </p:sp>
    </p:spTree>
    <p:extLst>
      <p:ext uri="{BB962C8B-B14F-4D97-AF65-F5344CB8AC3E}">
        <p14:creationId xmlns:p14="http://schemas.microsoft.com/office/powerpoint/2010/main" val="218139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1C335-4C32-2E8C-BBA5-770F89B2D7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DE78E2-7BB6-956D-DA1D-15CFD34CD6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E91FEB-96D0-1D05-161A-6A7EF48C95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1D8067-8CD6-1EDC-43E7-46DF2D4E3E00}"/>
              </a:ext>
            </a:extLst>
          </p:cNvPr>
          <p:cNvSpPr>
            <a:spLocks noGrp="1"/>
          </p:cNvSpPr>
          <p:nvPr>
            <p:ph type="dt" sz="half" idx="10"/>
          </p:nvPr>
        </p:nvSpPr>
        <p:spPr/>
        <p:txBody>
          <a:bodyPr/>
          <a:lstStyle/>
          <a:p>
            <a:fld id="{F3DD43AC-C203-9443-9470-B341F7B9F9C0}" type="datetimeFigureOut">
              <a:rPr lang="en-US" smtClean="0"/>
              <a:t>6/6/22</a:t>
            </a:fld>
            <a:endParaRPr lang="en-US"/>
          </a:p>
        </p:txBody>
      </p:sp>
      <p:sp>
        <p:nvSpPr>
          <p:cNvPr id="6" name="Footer Placeholder 5">
            <a:extLst>
              <a:ext uri="{FF2B5EF4-FFF2-40B4-BE49-F238E27FC236}">
                <a16:creationId xmlns:a16="http://schemas.microsoft.com/office/drawing/2014/main" id="{84EFB1FF-0A77-293C-F0CC-E2A35FC8AB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0B3560-ECAA-3AC9-7167-A88C0F422AE6}"/>
              </a:ext>
            </a:extLst>
          </p:cNvPr>
          <p:cNvSpPr>
            <a:spLocks noGrp="1"/>
          </p:cNvSpPr>
          <p:nvPr>
            <p:ph type="sldNum" sz="quarter" idx="12"/>
          </p:nvPr>
        </p:nvSpPr>
        <p:spPr/>
        <p:txBody>
          <a:bodyPr/>
          <a:lstStyle/>
          <a:p>
            <a:fld id="{364DF205-ABA7-454E-8A25-AE86251679A5}" type="slidenum">
              <a:rPr lang="en-US" smtClean="0"/>
              <a:t>‹#›</a:t>
            </a:fld>
            <a:endParaRPr lang="en-US"/>
          </a:p>
        </p:txBody>
      </p:sp>
    </p:spTree>
    <p:extLst>
      <p:ext uri="{BB962C8B-B14F-4D97-AF65-F5344CB8AC3E}">
        <p14:creationId xmlns:p14="http://schemas.microsoft.com/office/powerpoint/2010/main" val="1201223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11D347-5A1E-CE50-E11F-55A5F9BF86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A066F1-1B50-B18A-6768-942E32E06B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A64FDD-E5EA-6F38-F113-1B598FAFE9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D43AC-C203-9443-9470-B341F7B9F9C0}" type="datetimeFigureOut">
              <a:rPr lang="en-US" smtClean="0"/>
              <a:t>6/6/22</a:t>
            </a:fld>
            <a:endParaRPr lang="en-US"/>
          </a:p>
        </p:txBody>
      </p:sp>
      <p:sp>
        <p:nvSpPr>
          <p:cNvPr id="5" name="Footer Placeholder 4">
            <a:extLst>
              <a:ext uri="{FF2B5EF4-FFF2-40B4-BE49-F238E27FC236}">
                <a16:creationId xmlns:a16="http://schemas.microsoft.com/office/drawing/2014/main" id="{93DEE2FD-CD92-58A4-7F9B-C634815D04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4B51F9-A4E3-9FF2-A7FC-376FA3CEDC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DF205-ABA7-454E-8A25-AE86251679A5}" type="slidenum">
              <a:rPr lang="en-US" smtClean="0"/>
              <a:t>‹#›</a:t>
            </a:fld>
            <a:endParaRPr lang="en-US"/>
          </a:p>
        </p:txBody>
      </p:sp>
    </p:spTree>
    <p:extLst>
      <p:ext uri="{BB962C8B-B14F-4D97-AF65-F5344CB8AC3E}">
        <p14:creationId xmlns:p14="http://schemas.microsoft.com/office/powerpoint/2010/main" val="246562173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ACF0-4092-09CA-44C4-6CF999AED57D}"/>
              </a:ext>
            </a:extLst>
          </p:cNvPr>
          <p:cNvSpPr>
            <a:spLocks noGrp="1"/>
          </p:cNvSpPr>
          <p:nvPr>
            <p:ph type="ctrTitle" idx="4294967295"/>
          </p:nvPr>
        </p:nvSpPr>
        <p:spPr>
          <a:xfrm>
            <a:off x="0" y="0"/>
            <a:ext cx="12192000" cy="6858000"/>
          </a:xfrm>
        </p:spPr>
        <p:txBody>
          <a:bodyPr>
            <a:normAutofit/>
          </a:bodyPr>
          <a:lstStyle/>
          <a:p>
            <a:br>
              <a:rPr lang="en-US" sz="3600" dirty="0"/>
            </a:br>
            <a:endParaRPr lang="en-US" dirty="0"/>
          </a:p>
        </p:txBody>
      </p:sp>
      <p:sp>
        <p:nvSpPr>
          <p:cNvPr id="4" name="TextBox 3">
            <a:extLst>
              <a:ext uri="{FF2B5EF4-FFF2-40B4-BE49-F238E27FC236}">
                <a16:creationId xmlns:a16="http://schemas.microsoft.com/office/drawing/2014/main" id="{0CB93CCA-7472-E0AC-5097-60D03277636A}"/>
              </a:ext>
            </a:extLst>
          </p:cNvPr>
          <p:cNvSpPr txBox="1"/>
          <p:nvPr/>
        </p:nvSpPr>
        <p:spPr>
          <a:xfrm>
            <a:off x="204752" y="181957"/>
            <a:ext cx="11782496" cy="6494085"/>
          </a:xfrm>
          <a:prstGeom prst="rect">
            <a:avLst/>
          </a:prstGeom>
          <a:solidFill>
            <a:schemeClr val="tx1"/>
          </a:solidFill>
        </p:spPr>
        <p:txBody>
          <a:bodyPr wrap="square" rtlCol="0">
            <a:spAutoFit/>
          </a:bodyPr>
          <a:lstStyle/>
          <a:p>
            <a:pPr algn="ctr"/>
            <a:endParaRPr lang="en-US" sz="1400" b="1" dirty="0">
              <a:latin typeface="Verdana" panose="020B0604030504040204" pitchFamily="34" charset="0"/>
              <a:ea typeface="Verdana" panose="020B0604030504040204" pitchFamily="34" charset="0"/>
              <a:cs typeface="Verdana" panose="020B0604030504040204" pitchFamily="34" charset="0"/>
            </a:endParaRPr>
          </a:p>
          <a:p>
            <a:pPr algn="ctr"/>
            <a:endParaRPr lang="en-US"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2200" b="1" dirty="0">
                <a:solidFill>
                  <a:schemeClr val="bg1"/>
                </a:solidFill>
                <a:latin typeface="Verdana" panose="020B0604030504040204" pitchFamily="34" charset="0"/>
                <a:ea typeface="Verdana" panose="020B0604030504040204" pitchFamily="34" charset="0"/>
                <a:cs typeface="Verdana" panose="020B0604030504040204" pitchFamily="34" charset="0"/>
              </a:rPr>
              <a:t>The Tragedy of the Wicked; The Blessedness of Trusting God </a:t>
            </a:r>
          </a:p>
          <a:p>
            <a:pPr algn="ctr"/>
            <a:endParaRPr lang="en-US" sz="1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Psalm 73</a:t>
            </a:r>
          </a:p>
          <a:p>
            <a:pPr algn="ctr"/>
            <a:endParaRPr lang="en-US"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 Broad Overview of Psalm 73 through Asaph’s use of major pronouns ...</a:t>
            </a:r>
          </a:p>
          <a:p>
            <a:endPar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 #1     </a:t>
            </a:r>
            <a:r>
              <a:rPr lang="en-US" sz="2000" b="1" i="1" dirty="0">
                <a:solidFill>
                  <a:schemeClr val="bg1"/>
                </a:solidFill>
                <a:latin typeface="Verdana" panose="020B0604030504040204" pitchFamily="34" charset="0"/>
                <a:ea typeface="Verdana" panose="020B0604030504040204" pitchFamily="34" charset="0"/>
                <a:cs typeface="Verdana" panose="020B0604030504040204" pitchFamily="34" charset="0"/>
              </a:rPr>
              <a:t>“They”  - </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Asaph is troubled by the apparent prosperity of the ungodly (vs 1-12)</a:t>
            </a:r>
          </a:p>
          <a:p>
            <a:endPar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 #2        </a:t>
            </a:r>
            <a:r>
              <a:rPr lang="en-US" sz="2000" b="1" i="1" dirty="0">
                <a:solidFill>
                  <a:schemeClr val="bg1"/>
                </a:solidFill>
                <a:latin typeface="Verdana" panose="020B0604030504040204" pitchFamily="34" charset="0"/>
                <a:ea typeface="Verdana" panose="020B0604030504040204" pitchFamily="34" charset="0"/>
                <a:cs typeface="Verdana" panose="020B0604030504040204" pitchFamily="34" charset="0"/>
              </a:rPr>
              <a:t>“I”  - </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Describes his own frustrated thinking regarding the matter (vs 13-17)</a:t>
            </a: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 #3    </a:t>
            </a:r>
            <a:r>
              <a:rPr lang="en-US" sz="2000" b="1" i="1" dirty="0">
                <a:solidFill>
                  <a:schemeClr val="bg1"/>
                </a:solidFill>
                <a:latin typeface="Verdana" panose="020B0604030504040204" pitchFamily="34" charset="0"/>
                <a:ea typeface="Verdana" panose="020B0604030504040204" pitchFamily="34" charset="0"/>
                <a:cs typeface="Verdana" panose="020B0604030504040204" pitchFamily="34" charset="0"/>
              </a:rPr>
              <a:t>“You”  - </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God’s perfect justice will be applied at the final judgment (vs 18-22)</a:t>
            </a: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 #4   </a:t>
            </a:r>
            <a:r>
              <a:rPr lang="en-US" sz="2000" b="1" i="1" dirty="0">
                <a:solidFill>
                  <a:schemeClr val="bg1"/>
                </a:solidFill>
                <a:latin typeface="Verdana" panose="020B0604030504040204" pitchFamily="34" charset="0"/>
                <a:ea typeface="Verdana" panose="020B0604030504040204" pitchFamily="34" charset="0"/>
                <a:cs typeface="Verdana" panose="020B0604030504040204" pitchFamily="34" charset="0"/>
              </a:rPr>
              <a:t>“You </a:t>
            </a:r>
            <a:r>
              <a:rPr lang="en-US" sz="2000" b="1" dirty="0">
                <a:solidFill>
                  <a:schemeClr val="bg1"/>
                </a:solidFill>
                <a:latin typeface="Verdana" panose="020B0604030504040204" pitchFamily="34" charset="0"/>
                <a:ea typeface="Verdana" panose="020B0604030504040204" pitchFamily="34" charset="0"/>
                <a:cs typeface="Verdana" panose="020B0604030504040204" pitchFamily="34" charset="0"/>
              </a:rPr>
              <a:t>&amp; </a:t>
            </a:r>
            <a:r>
              <a:rPr lang="en-US" sz="2000" b="1" i="1" dirty="0">
                <a:solidFill>
                  <a:schemeClr val="bg1"/>
                </a:solidFill>
                <a:latin typeface="Verdana" panose="020B0604030504040204" pitchFamily="34" charset="0"/>
                <a:ea typeface="Verdana" panose="020B0604030504040204" pitchFamily="34" charset="0"/>
                <a:cs typeface="Verdana" panose="020B0604030504040204" pitchFamily="34" charset="0"/>
              </a:rPr>
              <a:t>I”  - </a:t>
            </a:r>
            <a:r>
              <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rPr>
              <a:t>Proclaims assurance of his faith and fellowship with God (vs 23-28)</a:t>
            </a:r>
          </a:p>
          <a:p>
            <a:pPr marL="342900" indent="-342900">
              <a:buAutoNum type="arabicPeriod" startAt="4"/>
            </a:pPr>
            <a:endParaRPr lang="en-US"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AutoNum type="arabicPeriod" startAt="4"/>
            </a:pPr>
            <a:endParaRPr lang="en-US"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AutoNum type="arabicPeriod" startAt="4"/>
            </a:pPr>
            <a:endParaRPr lang="en-US"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AutoNum type="arabicPeriod" startAt="4"/>
            </a:pPr>
            <a:endParaRPr lang="en-US"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AutoNum type="arabicPeriod" startAt="4"/>
            </a:pPr>
            <a:endParaRPr lang="en-US"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342900" indent="-342900">
              <a:buAutoNum type="arabicPeriod" startAt="4"/>
            </a:pPr>
            <a:endParaRPr lang="en-US" sz="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3244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FD888D-827A-634B-428A-D180AC8B0E5E}"/>
              </a:ext>
            </a:extLst>
          </p:cNvPr>
          <p:cNvSpPr txBox="1"/>
          <p:nvPr/>
        </p:nvSpPr>
        <p:spPr>
          <a:xfrm>
            <a:off x="1" y="0"/>
            <a:ext cx="12191999" cy="6894195"/>
          </a:xfrm>
          <a:prstGeom prst="rect">
            <a:avLst/>
          </a:prstGeom>
          <a:solidFill>
            <a:schemeClr val="tx1"/>
          </a:solidFill>
        </p:spPr>
        <p:txBody>
          <a:bodyPr wrap="square" rtlCol="0">
            <a:spAutoFit/>
          </a:bodyPr>
          <a:lstStyle/>
          <a:p>
            <a:endParaRPr lang="en-US" sz="2000" i="1" dirty="0">
              <a:latin typeface="Verdana" panose="020B0604030504040204" pitchFamily="34" charset="0"/>
              <a:ea typeface="Verdana" panose="020B0604030504040204" pitchFamily="34" charset="0"/>
              <a:cs typeface="Verdana" panose="020B0604030504040204" pitchFamily="34" charset="0"/>
            </a:endParaRPr>
          </a:p>
          <a:p>
            <a:endParaRPr lang="en-US" sz="2000" i="1" dirty="0">
              <a:latin typeface="Verdana" panose="020B0604030504040204" pitchFamily="34" charset="0"/>
              <a:ea typeface="Verdana" panose="020B0604030504040204" pitchFamily="34" charset="0"/>
              <a:cs typeface="Verdana" panose="020B0604030504040204" pitchFamily="34" charset="0"/>
            </a:endParaRPr>
          </a:p>
          <a:p>
            <a:endParaRPr lang="en-US" sz="2000" i="1" dirty="0">
              <a:latin typeface="Verdana" panose="020B0604030504040204" pitchFamily="34" charset="0"/>
              <a:ea typeface="Verdana" panose="020B0604030504040204" pitchFamily="34" charset="0"/>
              <a:cs typeface="Verdana" panose="020B0604030504040204" pitchFamily="34" charset="0"/>
            </a:endParaRPr>
          </a:p>
          <a:p>
            <a:endParaRPr lang="en-US" sz="2000" i="1" dirty="0">
              <a:latin typeface="Verdana" panose="020B0604030504040204" pitchFamily="34" charset="0"/>
              <a:ea typeface="Verdana" panose="020B0604030504040204" pitchFamily="34" charset="0"/>
              <a:cs typeface="Verdana" panose="020B0604030504040204" pitchFamily="34" charset="0"/>
            </a:endParaRPr>
          </a:p>
          <a:p>
            <a:endParaRPr lang="en-US" sz="2000" i="1" dirty="0">
              <a:latin typeface="Verdana" panose="020B0604030504040204" pitchFamily="34" charset="0"/>
              <a:ea typeface="Verdana" panose="020B0604030504040204" pitchFamily="34" charset="0"/>
              <a:cs typeface="Verdana" panose="020B0604030504040204" pitchFamily="34" charset="0"/>
            </a:endParaRPr>
          </a:p>
          <a:p>
            <a:endParaRPr lang="en-US" sz="2000" i="1" dirty="0">
              <a:latin typeface="Verdana" panose="020B0604030504040204" pitchFamily="34" charset="0"/>
              <a:ea typeface="Verdana" panose="020B0604030504040204" pitchFamily="34" charset="0"/>
              <a:cs typeface="Verdana" panose="020B0604030504040204" pitchFamily="34" charset="0"/>
            </a:endParaRPr>
          </a:p>
          <a:p>
            <a:endParaRPr lang="en-US" sz="2000" i="1" dirty="0">
              <a:latin typeface="Verdana" panose="020B0604030504040204" pitchFamily="34" charset="0"/>
              <a:ea typeface="Verdana" panose="020B0604030504040204" pitchFamily="34" charset="0"/>
              <a:cs typeface="Verdana" panose="020B0604030504040204" pitchFamily="34" charset="0"/>
            </a:endParaRPr>
          </a:p>
          <a:p>
            <a:endParaRPr lang="en-US" sz="2000" i="1" dirty="0">
              <a:latin typeface="Verdana" panose="020B0604030504040204" pitchFamily="34" charset="0"/>
              <a:ea typeface="Verdana" panose="020B0604030504040204" pitchFamily="34" charset="0"/>
              <a:cs typeface="Verdana" panose="020B0604030504040204" pitchFamily="34" charset="0"/>
            </a:endParaRPr>
          </a:p>
          <a:p>
            <a:endParaRPr lang="en-US" sz="2000" i="1" dirty="0">
              <a:latin typeface="Verdana" panose="020B0604030504040204" pitchFamily="34" charset="0"/>
              <a:ea typeface="Verdana" panose="020B0604030504040204" pitchFamily="34" charset="0"/>
              <a:cs typeface="Verdana" panose="020B0604030504040204" pitchFamily="34" charset="0"/>
            </a:endParaRPr>
          </a:p>
          <a:p>
            <a:pPr algn="ct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(vs 2) </a:t>
            </a:r>
            <a:r>
              <a:rPr lang="en-US" sz="2200" i="1"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b="1" i="1" dirty="0">
                <a:solidFill>
                  <a:schemeClr val="bg1"/>
                </a:solidFill>
                <a:latin typeface="Verdana" panose="020B0604030504040204" pitchFamily="34" charset="0"/>
                <a:ea typeface="Verdana" panose="020B0604030504040204" pitchFamily="34" charset="0"/>
                <a:cs typeface="Verdana" panose="020B0604030504040204" pitchFamily="34" charset="0"/>
              </a:rPr>
              <a:t>Blessed</a:t>
            </a:r>
            <a:r>
              <a:rPr lang="en-US" sz="2200" i="1" dirty="0">
                <a:solidFill>
                  <a:schemeClr val="bg1"/>
                </a:solidFill>
                <a:latin typeface="Verdana" panose="020B0604030504040204" pitchFamily="34" charset="0"/>
                <a:ea typeface="Verdana" panose="020B0604030504040204" pitchFamily="34" charset="0"/>
                <a:cs typeface="Verdana" panose="020B0604030504040204" pitchFamily="34" charset="0"/>
              </a:rPr>
              <a:t> is the man who </a:t>
            </a:r>
            <a:r>
              <a:rPr lang="en-US" sz="2200" b="1" i="1" dirty="0">
                <a:solidFill>
                  <a:schemeClr val="bg1"/>
                </a:solidFill>
                <a:latin typeface="Verdana" panose="020B0604030504040204" pitchFamily="34" charset="0"/>
                <a:ea typeface="Verdana" panose="020B0604030504040204" pitchFamily="34" charset="0"/>
                <a:cs typeface="Verdana" panose="020B0604030504040204" pitchFamily="34" charset="0"/>
              </a:rPr>
              <a:t>walks not</a:t>
            </a:r>
            <a:r>
              <a:rPr lang="en-US" sz="2200" i="1" dirty="0">
                <a:solidFill>
                  <a:schemeClr val="bg1"/>
                </a:solidFill>
                <a:latin typeface="Verdana" panose="020B0604030504040204" pitchFamily="34" charset="0"/>
                <a:ea typeface="Verdana" panose="020B0604030504040204" pitchFamily="34" charset="0"/>
                <a:cs typeface="Verdana" panose="020B0604030504040204" pitchFamily="34" charset="0"/>
              </a:rPr>
              <a:t> in the counsel of the wicked, </a:t>
            </a:r>
            <a:r>
              <a:rPr lang="en-US" sz="2200" b="1" i="1" dirty="0">
                <a:solidFill>
                  <a:schemeClr val="bg1"/>
                </a:solidFill>
                <a:latin typeface="Verdana" panose="020B0604030504040204" pitchFamily="34" charset="0"/>
                <a:ea typeface="Verdana" panose="020B0604030504040204" pitchFamily="34" charset="0"/>
                <a:cs typeface="Verdana" panose="020B0604030504040204" pitchFamily="34" charset="0"/>
              </a:rPr>
              <a:t>nor stands</a:t>
            </a:r>
            <a:r>
              <a:rPr lang="en-US" sz="2200" i="1" dirty="0">
                <a:solidFill>
                  <a:schemeClr val="bg1"/>
                </a:solidFill>
                <a:latin typeface="Verdana" panose="020B0604030504040204" pitchFamily="34" charset="0"/>
                <a:ea typeface="Verdana" panose="020B0604030504040204" pitchFamily="34" charset="0"/>
                <a:cs typeface="Verdana" panose="020B0604030504040204" pitchFamily="34" charset="0"/>
              </a:rPr>
              <a:t> in the way of sinners, </a:t>
            </a:r>
            <a:r>
              <a:rPr lang="en-US" sz="2200" b="1" i="1" dirty="0">
                <a:solidFill>
                  <a:schemeClr val="bg1"/>
                </a:solidFill>
                <a:latin typeface="Verdana" panose="020B0604030504040204" pitchFamily="34" charset="0"/>
                <a:ea typeface="Verdana" panose="020B0604030504040204" pitchFamily="34" charset="0"/>
                <a:cs typeface="Verdana" panose="020B0604030504040204" pitchFamily="34" charset="0"/>
              </a:rPr>
              <a:t>nor sits</a:t>
            </a:r>
            <a:r>
              <a:rPr lang="en-US" sz="2200" i="1" dirty="0">
                <a:solidFill>
                  <a:schemeClr val="bg1"/>
                </a:solidFill>
                <a:latin typeface="Verdana" panose="020B0604030504040204" pitchFamily="34" charset="0"/>
                <a:ea typeface="Verdana" panose="020B0604030504040204" pitchFamily="34" charset="0"/>
                <a:cs typeface="Verdana" panose="020B0604030504040204" pitchFamily="34" charset="0"/>
              </a:rPr>
              <a:t> in the seat of scoffers; but his delight is in the law of the LORD, and on his law he meditates day and night.</a:t>
            </a:r>
            <a:r>
              <a:rPr lang="en-US" sz="22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   Ps 1:1-2</a:t>
            </a:r>
          </a:p>
          <a:p>
            <a:endParaRPr lang="en-US" sz="20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4735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BB47BD-CA19-27F0-423D-758A88C4CD18}"/>
              </a:ext>
            </a:extLst>
          </p:cNvPr>
          <p:cNvSpPr txBox="1"/>
          <p:nvPr/>
        </p:nvSpPr>
        <p:spPr>
          <a:xfrm>
            <a:off x="0" y="0"/>
            <a:ext cx="12192000" cy="6863417"/>
          </a:xfrm>
          <a:prstGeom prst="rect">
            <a:avLst/>
          </a:prstGeom>
          <a:solidFill>
            <a:schemeClr val="tx1"/>
          </a:solidFill>
        </p:spPr>
        <p:txBody>
          <a:bodyPr wrap="square">
            <a:spAutoFit/>
          </a:bodyPr>
          <a:lstStyle/>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(vs 3) ... </a:t>
            </a:r>
            <a:r>
              <a:rPr lang="en-US" sz="2200" b="1" dirty="0">
                <a:solidFill>
                  <a:schemeClr val="bg1"/>
                </a:solidFill>
                <a:latin typeface="Verdana" panose="020B0604030504040204" pitchFamily="34" charset="0"/>
                <a:ea typeface="Verdana" panose="020B0604030504040204" pitchFamily="34" charset="0"/>
                <a:cs typeface="Verdana" panose="020B0604030504040204" pitchFamily="34" charset="0"/>
              </a:rPr>
              <a:t>Envy</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always has an outward focus: we desire some item, person, or attribute possessed by someone else, and we are discontent or resentful about not having it. </a:t>
            </a:r>
            <a:endParaRPr lang="en-US" sz="22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endParaRPr lang="en-US" sz="22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r>
              <a:rPr lang="en-US" sz="2200" b="1" dirty="0">
                <a:solidFill>
                  <a:schemeClr val="bg1"/>
                </a:solidFill>
                <a:latin typeface="Verdana" panose="020B0604030504040204" pitchFamily="34" charset="0"/>
                <a:ea typeface="Verdana" panose="020B0604030504040204" pitchFamily="34" charset="0"/>
                <a:cs typeface="Verdana" panose="020B0604030504040204" pitchFamily="34" charset="0"/>
              </a:rPr>
              <a:t>Jealousy</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is often found in a more restricted context of the protection of one’s own items or relationships, especially romantic relationships. Jealousy can be positive ... 2 Cor 11:2</a:t>
            </a:r>
          </a:p>
          <a:p>
            <a:pPr algn="ctr"/>
            <a:endPar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n-US" sz="2200" b="1" dirty="0">
                <a:solidFill>
                  <a:schemeClr val="bg1"/>
                </a:solidFill>
                <a:latin typeface="Verdana" panose="020B0604030504040204" pitchFamily="34" charset="0"/>
                <a:ea typeface="Verdana" panose="020B0604030504040204" pitchFamily="34" charset="0"/>
                <a:cs typeface="Verdana" panose="020B0604030504040204" pitchFamily="34" charset="0"/>
              </a:rPr>
              <a:t>Envy or ungodly jealousy is the enemy of godly contentment </a:t>
            </a:r>
          </a:p>
          <a:p>
            <a:pPr algn="ctr"/>
            <a:r>
              <a:rPr lang="en-US" sz="2200" b="1" dirty="0">
                <a:solidFill>
                  <a:schemeClr val="bg1"/>
                </a:solidFill>
                <a:latin typeface="Verdana" panose="020B0604030504040204" pitchFamily="34" charset="0"/>
                <a:ea typeface="Verdana" panose="020B0604030504040204" pitchFamily="34" charset="0"/>
                <a:cs typeface="Verdana" panose="020B0604030504040204" pitchFamily="34" charset="0"/>
              </a:rPr>
              <a:t>(1 Tim 6:6) because we cannot live in grateful contentment when focused on what we don’t have!</a:t>
            </a:r>
            <a:r>
              <a:rPr lang="en-US" sz="2200" b="1" dirty="0">
                <a:solidFill>
                  <a:schemeClr val="bg1"/>
                </a:solidFill>
                <a:effectLst/>
                <a:latin typeface="Verdana" panose="020B0604030504040204" pitchFamily="34" charset="0"/>
                <a:ea typeface="Verdana" panose="020B0604030504040204" pitchFamily="34" charset="0"/>
                <a:cs typeface="Verdana" panose="020B0604030504040204" pitchFamily="34" charset="0"/>
              </a:rPr>
              <a:t> </a:t>
            </a:r>
          </a:p>
          <a:p>
            <a:pPr algn="ct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800" b="1"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endParaRPr lang="en-US" sz="1800" b="1"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pPr algn="ctr"/>
            <a:endParaRPr lang="en-US" sz="1800" b="1"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6687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D81300-B443-2FDE-4384-A340E0ADF299}"/>
              </a:ext>
            </a:extLst>
          </p:cNvPr>
          <p:cNvSpPr txBox="1"/>
          <p:nvPr/>
        </p:nvSpPr>
        <p:spPr>
          <a:xfrm>
            <a:off x="265415" y="658621"/>
            <a:ext cx="11661169" cy="584775"/>
          </a:xfrm>
          <a:prstGeom prst="rect">
            <a:avLst/>
          </a:prstGeom>
          <a:noFill/>
        </p:spPr>
        <p:txBody>
          <a:bodyPr wrap="square">
            <a:spAutoFit/>
          </a:bodyPr>
          <a:lstStyle/>
          <a:p>
            <a:pPr marL="0" marR="0">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D09636FD-855E-DA65-05B1-EE4BEBD2E22F}"/>
              </a:ext>
            </a:extLst>
          </p:cNvPr>
          <p:cNvSpPr txBox="1"/>
          <p:nvPr/>
        </p:nvSpPr>
        <p:spPr>
          <a:xfrm>
            <a:off x="236583" y="0"/>
            <a:ext cx="11955417" cy="7109639"/>
          </a:xfrm>
          <a:prstGeom prst="rect">
            <a:avLst/>
          </a:prstGeom>
          <a:solidFill>
            <a:schemeClr val="tx1"/>
          </a:solidFill>
        </p:spPr>
        <p:txBody>
          <a:bodyPr wrap="square">
            <a:spAutoFit/>
          </a:bodyPr>
          <a:lstStyle/>
          <a:p>
            <a:pPr marL="0" marR="0">
              <a:spcBef>
                <a:spcPts val="0"/>
              </a:spcBef>
              <a:spcAft>
                <a:spcPts val="0"/>
              </a:spcAft>
            </a:pPr>
            <a:endParaRPr lang="en-US" sz="2000" dirty="0">
              <a:solidFill>
                <a:schemeClr val="bg1"/>
              </a:solidFill>
              <a:effectLst/>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effectLst/>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effectLst/>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effectLst/>
              <a:latin typeface="Verdana" panose="020B0604030504040204" pitchFamily="34" charset="0"/>
              <a:ea typeface="Times New Roman" panose="02020603050405020304" pitchFamily="18" charset="0"/>
            </a:endParaRPr>
          </a:p>
          <a:p>
            <a:pPr marL="0" marR="0">
              <a:spcBef>
                <a:spcPts val="0"/>
              </a:spcBef>
              <a:spcAft>
                <a:spcPts val="0"/>
              </a:spcAft>
            </a:pPr>
            <a:r>
              <a:rPr lang="en-US" sz="2200" dirty="0">
                <a:solidFill>
                  <a:schemeClr val="bg1"/>
                </a:solidFill>
                <a:effectLst/>
                <a:latin typeface="Verdana" panose="020B0604030504040204" pitchFamily="34" charset="0"/>
                <a:ea typeface="Times New Roman" panose="02020603050405020304" pitchFamily="18" charset="0"/>
              </a:rPr>
              <a:t>(vs 5) </a:t>
            </a:r>
            <a:r>
              <a:rPr lang="en-US" sz="2200" i="1" dirty="0">
                <a:solidFill>
                  <a:schemeClr val="bg1"/>
                </a:solidFill>
                <a:effectLst/>
                <a:latin typeface="Verdana" panose="020B0604030504040204" pitchFamily="34" charset="0"/>
                <a:ea typeface="Times New Roman" panose="02020603050405020304" pitchFamily="18" charset="0"/>
              </a:rPr>
              <a:t>...“While many saints are poor and afflicted, the prosperous sinner is neither. He is worse than other men, and yet he is better off; he ploughs least, and yet has the most fodder. He deserves the hottest hell, and yet has the warmest nest.” They are to have nothing hereafter, let them have what they can here; they, after all, only possess what is of secondary value, and their possessing it is meant to </a:t>
            </a:r>
            <a:r>
              <a:rPr lang="en-US" sz="2200" b="1" i="1" dirty="0">
                <a:solidFill>
                  <a:schemeClr val="bg1"/>
                </a:solidFill>
                <a:effectLst/>
                <a:latin typeface="Verdana" panose="020B0604030504040204" pitchFamily="34" charset="0"/>
                <a:ea typeface="Times New Roman" panose="02020603050405020304" pitchFamily="18" charset="0"/>
              </a:rPr>
              <a:t>teach us to set little store by transient things</a:t>
            </a:r>
            <a:r>
              <a:rPr lang="en-US" sz="2200" i="1" dirty="0">
                <a:solidFill>
                  <a:schemeClr val="bg1"/>
                </a:solidFill>
                <a:effectLst/>
                <a:latin typeface="Verdana" panose="020B0604030504040204" pitchFamily="34" charset="0"/>
                <a:ea typeface="Times New Roman" panose="02020603050405020304" pitchFamily="18" charset="0"/>
              </a:rPr>
              <a:t>. If earthly good were of much value, the Lord would not give so large a measure of it to those who have least of his love.”  </a:t>
            </a:r>
            <a:r>
              <a:rPr lang="en-US" sz="2200" dirty="0">
                <a:solidFill>
                  <a:schemeClr val="bg1"/>
                </a:solidFill>
                <a:effectLst/>
                <a:latin typeface="Verdana" panose="020B0604030504040204" pitchFamily="34" charset="0"/>
                <a:ea typeface="Times New Roman" panose="02020603050405020304" pitchFamily="18" charset="0"/>
              </a:rPr>
              <a:t>(Spurgeon)</a:t>
            </a: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effectLst/>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effectLst/>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marR="0">
              <a:spcBef>
                <a:spcPts val="0"/>
              </a:spcBef>
              <a:spcAft>
                <a:spcPts val="0"/>
              </a:spcAft>
            </a:pPr>
            <a:endParaRPr lang="en-US" sz="20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solidFill>
                <a:schemeClr val="bg1"/>
              </a:solidFill>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2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24122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34C409-8040-CE9E-F1AB-13A24C5B5562}"/>
              </a:ext>
            </a:extLst>
          </p:cNvPr>
          <p:cNvSpPr txBox="1"/>
          <p:nvPr/>
        </p:nvSpPr>
        <p:spPr>
          <a:xfrm>
            <a:off x="0" y="89624"/>
            <a:ext cx="12192000" cy="6617196"/>
          </a:xfrm>
          <a:prstGeom prst="rect">
            <a:avLst/>
          </a:prstGeom>
          <a:solidFill>
            <a:schemeClr val="tx1"/>
          </a:solidFill>
        </p:spPr>
        <p:txBody>
          <a:bodyPr wrap="square">
            <a:spAutoFit/>
          </a:bodyPr>
          <a:lstStyle/>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(vs 6-9) ...</a:t>
            </a:r>
            <a:r>
              <a:rPr lang="en-US" sz="2200" i="1" dirty="0">
                <a:solidFill>
                  <a:schemeClr val="bg1"/>
                </a:solidFill>
                <a:latin typeface="Verdana" panose="020B0604030504040204" pitchFamily="34" charset="0"/>
                <a:ea typeface="Verdana" panose="020B0604030504040204" pitchFamily="34" charset="0"/>
                <a:cs typeface="Verdana" panose="020B0604030504040204" pitchFamily="34" charset="0"/>
              </a:rPr>
              <a:t>“We see the wicked man with a pretentious necklace of pride. He is covered with an impressive garment, but that covering is violence towards others. He is so filled with good food that his eyes bulge with abundance, and he has more than heart could wish. His mouth always scoffs and speaks wickedly, and his mouth is set…against the heavens. Worst of all, everyone seems to hear about this wicked man and his prosperity, because it seems as if his tongue walks through the earth.”  </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(Benson Commentary ... 18</a:t>
            </a:r>
            <a:r>
              <a:rPr lang="en-US" sz="2200" baseline="30000" dirty="0">
                <a:solidFill>
                  <a:schemeClr val="bg1"/>
                </a:solidFill>
                <a:latin typeface="Verdana" panose="020B0604030504040204" pitchFamily="34" charset="0"/>
                <a:ea typeface="Verdana" panose="020B0604030504040204" pitchFamily="34" charset="0"/>
                <a:cs typeface="Verdana" panose="020B0604030504040204" pitchFamily="34" charset="0"/>
              </a:rPr>
              <a:t>th</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 Century English Theologian)</a:t>
            </a: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3523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9D8EBF-D8E7-3617-3488-6174A1303096}"/>
              </a:ext>
            </a:extLst>
          </p:cNvPr>
          <p:cNvSpPr txBox="1"/>
          <p:nvPr/>
        </p:nvSpPr>
        <p:spPr>
          <a:xfrm>
            <a:off x="137984" y="0"/>
            <a:ext cx="11916032" cy="7017306"/>
          </a:xfrm>
          <a:prstGeom prst="rect">
            <a:avLst/>
          </a:prstGeom>
          <a:solidFill>
            <a:schemeClr val="tx1"/>
          </a:solidFill>
        </p:spPr>
        <p:txBody>
          <a:bodyPr wrap="square">
            <a:spAutoFit/>
          </a:bodyPr>
          <a:lstStyle/>
          <a:p>
            <a:pPr marL="0" marR="0">
              <a:spcBef>
                <a:spcPts val="0"/>
              </a:spcBef>
              <a:spcAft>
                <a:spcPts val="0"/>
              </a:spcAft>
            </a:pPr>
            <a:endParaRPr lang="en-US" sz="2000" dirty="0">
              <a:solidFill>
                <a:schemeClr val="bg1"/>
              </a:solidFill>
              <a:effectLst/>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r>
              <a:rPr lang="en-US" sz="2200" dirty="0">
                <a:solidFill>
                  <a:schemeClr val="bg1"/>
                </a:solidFill>
                <a:effectLst/>
                <a:latin typeface="Verdana" panose="020B0604030504040204" pitchFamily="34" charset="0"/>
                <a:ea typeface="Times New Roman" panose="02020603050405020304" pitchFamily="18" charset="0"/>
              </a:rPr>
              <a:t>(vs 10) </a:t>
            </a:r>
            <a:r>
              <a:rPr lang="en-US" sz="2200" i="1" dirty="0">
                <a:solidFill>
                  <a:schemeClr val="bg1"/>
                </a:solidFill>
                <a:latin typeface="Verdana" panose="020B0604030504040204" pitchFamily="34" charset="0"/>
                <a:ea typeface="Verdana" panose="020B0604030504040204" pitchFamily="34" charset="0"/>
                <a:cs typeface="Verdana" panose="020B0604030504040204" pitchFamily="34" charset="0"/>
              </a:rPr>
              <a:t>... Do not be deceived: God is not mocked, for whatever one sows, that will he also reap.  For the one who sows to his own flesh will from the flesh reap corruption, but the one who sows to the Spirit will from the Spirit reap eternal life.  </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Gal 6:7-8</a:t>
            </a:r>
          </a:p>
          <a:p>
            <a:pPr marL="0" marR="0">
              <a:spcBef>
                <a:spcPts val="0"/>
              </a:spcBef>
              <a:spcAft>
                <a:spcPts val="0"/>
              </a:spcAft>
            </a:pPr>
            <a:endPar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8906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425CE4-5896-C73D-7246-6ACBA95543A5}"/>
              </a:ext>
            </a:extLst>
          </p:cNvPr>
          <p:cNvSpPr txBox="1"/>
          <p:nvPr/>
        </p:nvSpPr>
        <p:spPr>
          <a:xfrm>
            <a:off x="0" y="0"/>
            <a:ext cx="12192000" cy="6894195"/>
          </a:xfrm>
          <a:prstGeom prst="rect">
            <a:avLst/>
          </a:prstGeom>
          <a:solidFill>
            <a:schemeClr val="tx1"/>
          </a:solidFill>
        </p:spPr>
        <p:txBody>
          <a:bodyPr wrap="square">
            <a:spAutoFit/>
          </a:bodyPr>
          <a:lstStyle/>
          <a:p>
            <a:pPr marL="0" marR="0">
              <a:spcBef>
                <a:spcPts val="0"/>
              </a:spcBef>
              <a:spcAft>
                <a:spcPts val="0"/>
              </a:spcAft>
            </a:pPr>
            <a:endParaRPr lang="en-US" sz="2000" dirty="0">
              <a:solidFill>
                <a:schemeClr val="bg1"/>
              </a:solidFill>
              <a:effectLst/>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effectLst/>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effectLst/>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effectLst/>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effectLst/>
              <a:latin typeface="Verdana" panose="020B0604030504040204" pitchFamily="34" charset="0"/>
              <a:ea typeface="Times New Roman" panose="02020603050405020304" pitchFamily="18" charset="0"/>
            </a:endParaRPr>
          </a:p>
          <a:p>
            <a:pPr marL="0" marR="0">
              <a:spcBef>
                <a:spcPts val="0"/>
              </a:spcBef>
              <a:spcAft>
                <a:spcPts val="0"/>
              </a:spcAft>
            </a:pPr>
            <a:r>
              <a:rPr lang="en-US" sz="2200" dirty="0">
                <a:solidFill>
                  <a:schemeClr val="bg1"/>
                </a:solidFill>
                <a:effectLst/>
                <a:latin typeface="Verdana" panose="020B0604030504040204" pitchFamily="34" charset="0"/>
                <a:ea typeface="Times New Roman" panose="02020603050405020304" pitchFamily="18" charset="0"/>
              </a:rPr>
              <a:t>(vs 17) ... </a:t>
            </a:r>
            <a:r>
              <a:rPr lang="en-US" sz="2200" i="1" dirty="0">
                <a:solidFill>
                  <a:schemeClr val="bg1"/>
                </a:solidFill>
                <a:effectLst/>
                <a:latin typeface="Verdana" panose="020B0604030504040204" pitchFamily="34" charset="0"/>
                <a:ea typeface="Times New Roman" panose="02020603050405020304" pitchFamily="18" charset="0"/>
              </a:rPr>
              <a:t>For our light affliction, which is but for a moment, is working for us a far more exceeding and eternal weight of glory, while </a:t>
            </a:r>
            <a:r>
              <a:rPr lang="en-US" sz="2200" b="1" i="1" dirty="0">
                <a:solidFill>
                  <a:schemeClr val="bg1"/>
                </a:solidFill>
                <a:effectLst/>
                <a:latin typeface="Verdana" panose="020B0604030504040204" pitchFamily="34" charset="0"/>
                <a:ea typeface="Times New Roman" panose="02020603050405020304" pitchFamily="18" charset="0"/>
              </a:rPr>
              <a:t>we do not look at the things which are seen, but at the things which are not seen. For the things which are seen are temporary, but the things which are not seen are eternal.  </a:t>
            </a:r>
            <a:r>
              <a:rPr lang="en-US" sz="2200" dirty="0">
                <a:solidFill>
                  <a:schemeClr val="bg1"/>
                </a:solidFill>
                <a:effectLst/>
                <a:latin typeface="Verdana" panose="020B0604030504040204" pitchFamily="34" charset="0"/>
                <a:ea typeface="Times New Roman" panose="02020603050405020304" pitchFamily="18" charset="0"/>
              </a:rPr>
              <a:t>2 Cor 4:17-18</a:t>
            </a: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pPr marL="0" marR="0">
              <a:spcBef>
                <a:spcPts val="0"/>
              </a:spcBef>
              <a:spcAft>
                <a:spcPts val="0"/>
              </a:spcAft>
            </a:pPr>
            <a:endParaRPr lang="en-US" sz="2000" dirty="0">
              <a:solidFill>
                <a:schemeClr val="bg1"/>
              </a:solidFill>
              <a:latin typeface="Verdana" panose="020B0604030504040204" pitchFamily="34" charset="0"/>
              <a:ea typeface="Times New Roman" panose="02020603050405020304" pitchFamily="18"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20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2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1593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F66E8F-4503-1E69-A605-EE414A5C85D4}"/>
              </a:ext>
            </a:extLst>
          </p:cNvPr>
          <p:cNvSpPr txBox="1"/>
          <p:nvPr/>
        </p:nvSpPr>
        <p:spPr>
          <a:xfrm>
            <a:off x="0" y="0"/>
            <a:ext cx="12192000" cy="6801862"/>
          </a:xfrm>
          <a:prstGeom prst="rect">
            <a:avLst/>
          </a:prstGeom>
          <a:solidFill>
            <a:schemeClr val="tx1"/>
          </a:solidFill>
        </p:spPr>
        <p:txBody>
          <a:bodyPr wrap="square">
            <a:spAutoFit/>
          </a:bodyPr>
          <a:lstStyle/>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(vs 20) ... </a:t>
            </a:r>
            <a:r>
              <a:rPr lang="en-US" sz="2200" i="1" dirty="0">
                <a:solidFill>
                  <a:schemeClr val="bg1"/>
                </a:solidFill>
                <a:latin typeface="Verdana" panose="020B0604030504040204" pitchFamily="34" charset="0"/>
                <a:ea typeface="Verdana" panose="020B0604030504040204" pitchFamily="34" charset="0"/>
                <a:cs typeface="Verdana" panose="020B0604030504040204" pitchFamily="34" charset="0"/>
              </a:rPr>
              <a:t>“They owe their existence and prosperity to the forbearance of God, which the psalmist compares to a sleep; but as a dream vanishes so soon as a man awakes, so the instant the Lord begins to exercise his justice and call men before him, the pomp and prosperity of proud transgressors shall melt away. </a:t>
            </a:r>
            <a:r>
              <a:rPr lang="en-US" sz="2200" b="1" i="1" dirty="0">
                <a:solidFill>
                  <a:schemeClr val="bg1"/>
                </a:solidFill>
                <a:latin typeface="Verdana" panose="020B0604030504040204" pitchFamily="34" charset="0"/>
                <a:ea typeface="Verdana" panose="020B0604030504040204" pitchFamily="34" charset="0"/>
                <a:cs typeface="Verdana" panose="020B0604030504040204" pitchFamily="34" charset="0"/>
              </a:rPr>
              <a:t>When God awakes to judgment, they who despise him shall be despised.” </a:t>
            </a:r>
            <a:endParaRPr lang="en-US" sz="22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2200" i="1" dirty="0">
                <a:solidFill>
                  <a:schemeClr val="bg1"/>
                </a:solidFill>
                <a:latin typeface="Verdana" panose="020B0604030504040204" pitchFamily="34" charset="0"/>
                <a:ea typeface="Verdana" panose="020B0604030504040204" pitchFamily="34" charset="0"/>
                <a:cs typeface="Verdana" panose="020B0604030504040204" pitchFamily="34" charset="0"/>
              </a:rPr>
              <a:t> </a:t>
            </a:r>
            <a:endPar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US" sz="2200" i="1" dirty="0">
                <a:solidFill>
                  <a:schemeClr val="bg1"/>
                </a:solidFill>
                <a:latin typeface="Verdana" panose="020B0604030504040204" pitchFamily="34" charset="0"/>
                <a:ea typeface="Verdana" panose="020B0604030504040204" pitchFamily="34" charset="0"/>
                <a:cs typeface="Verdana" panose="020B0604030504040204" pitchFamily="34" charset="0"/>
              </a:rPr>
              <a:t>“Let them flaunt their little hour, poor unsubstantial sons of dreams; they will soon be gone; when the day </a:t>
            </a:r>
            <a:r>
              <a:rPr lang="en-US" sz="2200" i="1" dirty="0" err="1">
                <a:solidFill>
                  <a:schemeClr val="bg1"/>
                </a:solidFill>
                <a:latin typeface="Verdana" panose="020B0604030504040204" pitchFamily="34" charset="0"/>
                <a:ea typeface="Verdana" panose="020B0604030504040204" pitchFamily="34" charset="0"/>
                <a:cs typeface="Verdana" panose="020B0604030504040204" pitchFamily="34" charset="0"/>
              </a:rPr>
              <a:t>breaketh</a:t>
            </a:r>
            <a:r>
              <a:rPr lang="en-US" sz="2200" i="1" dirty="0">
                <a:solidFill>
                  <a:schemeClr val="bg1"/>
                </a:solidFill>
                <a:latin typeface="Verdana" panose="020B0604030504040204" pitchFamily="34" charset="0"/>
                <a:ea typeface="Verdana" panose="020B0604030504040204" pitchFamily="34" charset="0"/>
                <a:cs typeface="Verdana" panose="020B0604030504040204" pitchFamily="34" charset="0"/>
              </a:rPr>
              <a:t>, and the Lord awakes as a mighty man out of his sleep, they will vanish away. </a:t>
            </a:r>
            <a:r>
              <a:rPr lang="en-US" sz="2200" b="1" i="1" dirty="0">
                <a:solidFill>
                  <a:schemeClr val="bg1"/>
                </a:solidFill>
                <a:latin typeface="Verdana" panose="020B0604030504040204" pitchFamily="34" charset="0"/>
                <a:ea typeface="Verdana" panose="020B0604030504040204" pitchFamily="34" charset="0"/>
                <a:cs typeface="Verdana" panose="020B0604030504040204" pitchFamily="34" charset="0"/>
              </a:rPr>
              <a:t>Who cares for the wealth of dreamland? Who indeed but fools?”</a:t>
            </a:r>
            <a:r>
              <a:rPr lang="en-US" sz="2200" b="1"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sz="2200" dirty="0">
                <a:solidFill>
                  <a:schemeClr val="bg1"/>
                </a:solidFill>
                <a:latin typeface="Verdana" panose="020B0604030504040204" pitchFamily="34" charset="0"/>
                <a:ea typeface="Verdana" panose="020B0604030504040204" pitchFamily="34" charset="0"/>
                <a:cs typeface="Verdana" panose="020B0604030504040204" pitchFamily="34" charset="0"/>
              </a:rPr>
              <a:t>(Spurgeon)</a:t>
            </a: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sz="1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34189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12382</TotalTime>
  <Words>783</Words>
  <Application>Microsoft Macintosh PowerPoint</Application>
  <PresentationFormat>Widescreen</PresentationFormat>
  <Paragraphs>132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Verdana</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Microsoft Office User</dc:creator>
  <cp:lastModifiedBy>Microsoft Office User</cp:lastModifiedBy>
  <cp:revision>53</cp:revision>
  <cp:lastPrinted>2022-06-10T20:24:41Z</cp:lastPrinted>
  <dcterms:created xsi:type="dcterms:W3CDTF">2022-05-16T23:40:42Z</dcterms:created>
  <dcterms:modified xsi:type="dcterms:W3CDTF">2022-06-12T01:12:48Z</dcterms:modified>
</cp:coreProperties>
</file>